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CB497D-350A-4518-8F87-7F267BAE8B92}" type="datetimeFigureOut">
              <a:rPr lang="es-ES" smtClean="0"/>
              <a:t>04/06/2016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CA11062-C626-450D-9AC0-800CBE265E8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79512" y="40466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¡Ya llega la vuelta al cole! Marcos está súper ilusionado porque ya empieza 3º de primaria, se va a reencontrar con sus compis del año pasado y… ¡porque le encanta estrenar material nuevo!  Así que, esta tarde irá con sus padres al </a:t>
            </a:r>
            <a:r>
              <a:rPr lang="es-ES" dirty="0" err="1" smtClean="0"/>
              <a:t>Alcampo</a:t>
            </a:r>
            <a:r>
              <a:rPr lang="es-ES" dirty="0" smtClean="0"/>
              <a:t> a comprar. ¿Qué crees que necesitará?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¡Ten en cuenta! La mochila del año pasado todavía le vale…. ¡está como nueva! También ha decidido que puede aprovechar el estuche; es de superhéroes y no quiere deshacerse de él.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80146"/>
            <a:ext cx="2347874" cy="19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6039"/>
            <a:ext cx="2893481" cy="17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15779"/>
            <a:ext cx="2868326" cy="200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79512" y="530120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*NOTA: se les proporcionaría el folleto del </a:t>
            </a:r>
            <a:r>
              <a:rPr lang="es-ES" dirty="0" err="1" smtClean="0">
                <a:solidFill>
                  <a:schemeClr val="bg1"/>
                </a:solidFill>
              </a:rPr>
              <a:t>Alcampo</a:t>
            </a:r>
            <a:r>
              <a:rPr lang="es-ES" dirty="0" smtClean="0">
                <a:solidFill>
                  <a:schemeClr val="bg1"/>
                </a:solidFill>
              </a:rPr>
              <a:t> para que ellos mismos decidieran cuál es el material que necesita Marcos. No le quito los decimales, puesto que a estas alturas de 3º ya se ha tratado este contenido y han aprendido a sumar y restar.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174</TotalTime>
  <Words>147</Words>
  <Application>Microsoft Office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Ángulos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3º de PRIMARIA</dc:title>
  <dc:creator>Vicky Carranza</dc:creator>
  <cp:lastModifiedBy>Ricardo</cp:lastModifiedBy>
  <cp:revision>28</cp:revision>
  <dcterms:created xsi:type="dcterms:W3CDTF">2016-05-14T09:26:07Z</dcterms:created>
  <dcterms:modified xsi:type="dcterms:W3CDTF">2016-06-04T18:46:03Z</dcterms:modified>
</cp:coreProperties>
</file>